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1" r:id="rId1"/>
  </p:sldMasterIdLst>
  <p:sldIdLst>
    <p:sldId id="256" r:id="rId2"/>
    <p:sldId id="257" r:id="rId3"/>
    <p:sldId id="272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6" r:id="rId12"/>
    <p:sldId id="275" r:id="rId13"/>
    <p:sldId id="287" r:id="rId14"/>
    <p:sldId id="290" r:id="rId15"/>
    <p:sldId id="291" r:id="rId16"/>
    <p:sldId id="289" r:id="rId17"/>
    <p:sldId id="294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29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8982" autoAdjust="0"/>
  </p:normalViewPr>
  <p:slideViewPr>
    <p:cSldViewPr snapToGrid="0" snapToObjects="1">
      <p:cViewPr varScale="1">
        <p:scale>
          <a:sx n="72" d="100"/>
          <a:sy n="72" d="100"/>
        </p:scale>
        <p:origin x="-63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4/14/16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pPr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8A87A34-81AB-432B-8DAE-1953F412C126}" type="datetimeFigureOut">
              <a:rPr lang="en-US" smtClean="0"/>
              <a:pPr/>
              <a:t>4/14/16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922500" y="793852"/>
            <a:ext cx="9101010" cy="34047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>SYSTEM MODELING </a:t>
            </a:r>
            <a:br>
              <a:rPr lang="en-US" sz="4800" dirty="0" smtClean="0"/>
            </a:br>
            <a:r>
              <a:rPr lang="en-US" sz="4800" dirty="0" smtClean="0"/>
              <a:t>AND </a:t>
            </a:r>
            <a:br>
              <a:rPr lang="en-US" sz="4800" dirty="0" smtClean="0"/>
            </a:br>
            <a:r>
              <a:rPr lang="en-US" sz="4800" dirty="0" smtClean="0"/>
              <a:t>PROTOTYPE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Phase III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596" y="4657267"/>
            <a:ext cx="4287823" cy="17464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Prepared by Elementary Engineers: </a:t>
            </a:r>
          </a:p>
          <a:p>
            <a:r>
              <a:rPr lang="en-US" dirty="0" smtClean="0"/>
              <a:t>Olga Sheehan, Sara </a:t>
            </a:r>
            <a:r>
              <a:rPr lang="en-US" dirty="0" err="1" smtClean="0"/>
              <a:t>Hakkoum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Eric Holm, Ethan </a:t>
            </a:r>
            <a:r>
              <a:rPr lang="en-US" dirty="0" err="1" smtClean="0"/>
              <a:t>Fiero</a:t>
            </a:r>
            <a:endParaRPr lang="en-US" dirty="0" smtClean="0"/>
          </a:p>
          <a:p>
            <a:r>
              <a:rPr lang="en-US" dirty="0" smtClean="0"/>
              <a:t>Framingham State University</a:t>
            </a:r>
            <a:endParaRPr lang="en-US" dirty="0"/>
          </a:p>
          <a:p>
            <a:r>
              <a:rPr lang="en-US" dirty="0" smtClean="0"/>
              <a:t>14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476" y="377877"/>
            <a:ext cx="3375260" cy="751157"/>
          </a:xfrm>
        </p:spPr>
        <p:txBody>
          <a:bodyPr>
            <a:norm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348" y="1129034"/>
            <a:ext cx="4374127" cy="5380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7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4563" y="236427"/>
            <a:ext cx="3551637" cy="947897"/>
          </a:xfrm>
        </p:spPr>
        <p:txBody>
          <a:bodyPr>
            <a:normAutofit/>
          </a:bodyPr>
          <a:lstStyle/>
          <a:p>
            <a:r>
              <a:rPr lang="en-US" dirty="0" smtClean="0"/>
              <a:t>WORKSHEET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24" y="1184324"/>
            <a:ext cx="4144839" cy="5184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4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261" y="304259"/>
            <a:ext cx="4103783" cy="763206"/>
          </a:xfrm>
        </p:spPr>
        <p:txBody>
          <a:bodyPr>
            <a:normAutofit/>
          </a:bodyPr>
          <a:lstStyle/>
          <a:p>
            <a:r>
              <a:rPr lang="en-US" dirty="0" smtClean="0"/>
              <a:t>DIFFICULTY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012" y="1305446"/>
            <a:ext cx="3615711" cy="4904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9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384" y="117863"/>
            <a:ext cx="6073815" cy="799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Relationship Class Diagram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77" y="1040829"/>
            <a:ext cx="7936926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6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372" y="350574"/>
            <a:ext cx="6267828" cy="7078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TEACHER HOME PAGE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46" y="1378759"/>
            <a:ext cx="5714586" cy="5123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2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1674" y="264965"/>
            <a:ext cx="5844526" cy="775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FRACTION GENERATOR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77" y="1305445"/>
            <a:ext cx="8148577" cy="4904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898" y="293502"/>
            <a:ext cx="3957304" cy="933629"/>
          </a:xfrm>
        </p:spPr>
        <p:txBody>
          <a:bodyPr/>
          <a:lstStyle/>
          <a:p>
            <a:r>
              <a:rPr lang="en-US" dirty="0" smtClean="0"/>
              <a:t>EQUATION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34" y="1227131"/>
            <a:ext cx="4744517" cy="5362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7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380" y="424263"/>
            <a:ext cx="4876484" cy="5989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FRACTION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98" y="1411293"/>
            <a:ext cx="4391765" cy="4657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5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05" y="274638"/>
            <a:ext cx="7219979" cy="9426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Worksheet Master (WS_Master)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92" y="1340728"/>
            <a:ext cx="7584174" cy="485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93" y="274638"/>
            <a:ext cx="9054291" cy="1101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Worksheets Beginner Least to Greatest Problems (</a:t>
            </a:r>
            <a:r>
              <a:rPr lang="en-US" dirty="0" err="1" smtClean="0"/>
              <a:t>WS_Beginner_LG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425" y="1834679"/>
            <a:ext cx="8624794" cy="3387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5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458" y="223095"/>
            <a:ext cx="2475742" cy="6236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85" y="1358372"/>
            <a:ext cx="4233027" cy="458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82" y="274638"/>
            <a:ext cx="882500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Worksheets Beginner </a:t>
            </a:r>
            <a:r>
              <a:rPr lang="en-US" dirty="0" smtClean="0"/>
              <a:t>Pie Diagram  to Fraction Problem </a:t>
            </a:r>
            <a:r>
              <a:rPr lang="en-US" dirty="0"/>
              <a:t>(</a:t>
            </a:r>
            <a:r>
              <a:rPr lang="en-US" dirty="0" err="1" smtClean="0"/>
              <a:t>WS_Beginner_Pie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25" y="2152221"/>
            <a:ext cx="8801169" cy="3016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1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38" y="274638"/>
            <a:ext cx="9830345" cy="995525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Worksheets Beginner Pie Diagram  </a:t>
            </a:r>
            <a:r>
              <a:rPr lang="en-US" dirty="0" smtClean="0"/>
              <a:t>Addition Problems </a:t>
            </a:r>
            <a:r>
              <a:rPr lang="en-US" dirty="0"/>
              <a:t>(</a:t>
            </a:r>
            <a:r>
              <a:rPr lang="en-US" dirty="0" err="1" smtClean="0"/>
              <a:t>WS_Beginner_PieAdd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39" y="1975810"/>
            <a:ext cx="8183853" cy="2822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7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444" y="274638"/>
            <a:ext cx="6920139" cy="995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Worksheets Intermediate   	(</a:t>
            </a:r>
            <a:r>
              <a:rPr lang="en-US" dirty="0" err="1" smtClean="0"/>
              <a:t>WS_Intermediate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03" y="2028733"/>
            <a:ext cx="8501328" cy="2804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1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220" y="274638"/>
            <a:ext cx="8807364" cy="995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Worksheets Advanced (</a:t>
            </a:r>
            <a:r>
              <a:rPr lang="en-US" dirty="0" err="1" smtClean="0"/>
              <a:t>WS_Advanced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425" y="1817039"/>
            <a:ext cx="8448417" cy="389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7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1673" y="274638"/>
            <a:ext cx="6249909" cy="3780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Relationship Class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49" y="952623"/>
            <a:ext cx="8783532" cy="5627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3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934" y="274638"/>
            <a:ext cx="6408649" cy="942602"/>
          </a:xfrm>
        </p:spPr>
        <p:txBody>
          <a:bodyPr/>
          <a:lstStyle/>
          <a:p>
            <a:r>
              <a:rPr lang="en-US" dirty="0" smtClean="0"/>
              <a:t>Worksheets Examples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63" y="1217240"/>
            <a:ext cx="4039014" cy="531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116" y="1217240"/>
            <a:ext cx="4118016" cy="53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821" y="274638"/>
            <a:ext cx="6743762" cy="6779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Answer Worksheet Example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49" y="1217240"/>
            <a:ext cx="4056651" cy="51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67" y="1151085"/>
            <a:ext cx="4003739" cy="53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89" y="2600325"/>
            <a:ext cx="3827362" cy="2286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5527" y="223095"/>
            <a:ext cx="5626398" cy="8706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ENCRYPTED PASSWORD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289" y="1305446"/>
            <a:ext cx="4003738" cy="5027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4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137" y="359478"/>
            <a:ext cx="5785137" cy="822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REALATIONSHIP CLASS 			DIAGRAM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87" y="1622986"/>
            <a:ext cx="9224472" cy="4533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7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0023" y="322665"/>
            <a:ext cx="6056176" cy="4535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Teacher/User Login Profile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98" y="1234881"/>
            <a:ext cx="4815068" cy="5133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2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2751" y="267450"/>
            <a:ext cx="3463447" cy="855228"/>
          </a:xfrm>
        </p:spPr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38" y="1122678"/>
            <a:ext cx="4039013" cy="5051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0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998" y="396283"/>
            <a:ext cx="3816201" cy="984061"/>
          </a:xfrm>
        </p:spPr>
        <p:txBody>
          <a:bodyPr/>
          <a:lstStyle/>
          <a:p>
            <a:r>
              <a:rPr lang="en-US" dirty="0" smtClean="0"/>
              <a:t>Teacher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62" y="1252523"/>
            <a:ext cx="3862636" cy="492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3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7958" y="285854"/>
            <a:ext cx="4398242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STUDENT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9" y="1578881"/>
            <a:ext cx="3845000" cy="4630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4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050" y="267451"/>
            <a:ext cx="5668149" cy="5793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Relationship Class Diagram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3" y="1022350"/>
            <a:ext cx="7055046" cy="562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900</TotalTime>
  <Words>103</Words>
  <Application>Microsoft Macintosh PowerPoint</Application>
  <PresentationFormat>Custom</PresentationFormat>
  <Paragraphs>32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Solstice</vt:lpstr>
      <vt:lpstr>SYSTEM MODELING  AND  PROTOTYPE  Phase III </vt:lpstr>
      <vt:lpstr>USER</vt:lpstr>
      <vt:lpstr>ENCRYPTED PASSWORD</vt:lpstr>
      <vt:lpstr>REALATIONSHIP CLASS    DIAGRAM</vt:lpstr>
      <vt:lpstr>Teacher/User Login Profile</vt:lpstr>
      <vt:lpstr>ADMIN</vt:lpstr>
      <vt:lpstr>Teacher</vt:lpstr>
      <vt:lpstr>STUDENT</vt:lpstr>
      <vt:lpstr>Relationship Class Diagram</vt:lpstr>
      <vt:lpstr>CLASS</vt:lpstr>
      <vt:lpstr>WORKSHEET</vt:lpstr>
      <vt:lpstr>DIFFICULTY</vt:lpstr>
      <vt:lpstr>Relationship Class Diagram</vt:lpstr>
      <vt:lpstr>TEACHER HOME PAGE</vt:lpstr>
      <vt:lpstr>FRACTION GENERATOR</vt:lpstr>
      <vt:lpstr>EQUATION</vt:lpstr>
      <vt:lpstr>FRACTION</vt:lpstr>
      <vt:lpstr>Worksheet Master (WS_Master)</vt:lpstr>
      <vt:lpstr>Worksheets Beginner Least to Greatest Problems (WS_Beginner_LG)</vt:lpstr>
      <vt:lpstr>Worksheets Beginner Pie Diagram  to Fraction Problem (WS_Beginner_Pie)</vt:lpstr>
      <vt:lpstr>Worksheets Beginner Pie Diagram  Addition Problems (WS_Beginner_PieAdd)</vt:lpstr>
      <vt:lpstr>Worksheets Intermediate    (WS_Intermediate)</vt:lpstr>
      <vt:lpstr>Worksheets Advanced (WS_Advanced)</vt:lpstr>
      <vt:lpstr>Relationship Class Diagram</vt:lpstr>
      <vt:lpstr>Worksheets Examples</vt:lpstr>
      <vt:lpstr>Answer Worksheet Example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Requirements specification </dc:title>
  <dc:creator>ethan fiero</dc:creator>
  <cp:lastModifiedBy>Olga Sheehan</cp:lastModifiedBy>
  <cp:revision>80</cp:revision>
  <dcterms:created xsi:type="dcterms:W3CDTF">2016-02-17T02:57:14Z</dcterms:created>
  <dcterms:modified xsi:type="dcterms:W3CDTF">2016-04-14T17:46:29Z</dcterms:modified>
</cp:coreProperties>
</file>